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D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C7841-A5F2-40FA-B1DB-F970A073F6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9E3CA-3C3A-4C85-80A9-DFE9C4325AD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jpeg"/><Relationship Id="rId8" Type="http://schemas.openxmlformats.org/officeDocument/2006/relationships/image" Target="../media/image8.jpeg"/><Relationship Id="rId7" Type="http://schemas.openxmlformats.org/officeDocument/2006/relationships/image" Target="../media/image7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E4D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/>
          <p:cNvGrpSpPr/>
          <p:nvPr/>
        </p:nvGrpSpPr>
        <p:grpSpPr>
          <a:xfrm>
            <a:off x="1814" y="0"/>
            <a:ext cx="9144000" cy="967696"/>
            <a:chOff x="1814" y="0"/>
            <a:chExt cx="9144000" cy="967696"/>
          </a:xfrm>
        </p:grpSpPr>
        <p:sp>
          <p:nvSpPr>
            <p:cNvPr id="17" name="Rectangle 16"/>
            <p:cNvSpPr/>
            <p:nvPr/>
          </p:nvSpPr>
          <p:spPr>
            <a:xfrm>
              <a:off x="1814" y="0"/>
              <a:ext cx="9144000" cy="967696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922361" y="20621"/>
              <a:ext cx="2969083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bliqueBottomLef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400" b="1" cap="none" spc="0" dirty="0" smtClean="0">
                  <a:solidFill>
                    <a:schemeClr val="accent4"/>
                  </a:solidFill>
                  <a:effectLst/>
                  <a:latin typeface="Adobe Gothic Std B" panose="020B0800000000000000" pitchFamily="34" charset="-128"/>
                  <a:ea typeface="Adobe Gothic Std B" panose="020B0800000000000000" pitchFamily="34" charset="-128"/>
                </a:rPr>
                <a:t>CARTA ORGANISASI</a:t>
              </a:r>
              <a:endParaRPr lang="en-US" sz="2400" b="1" cap="none" spc="0" dirty="0">
                <a:solidFill>
                  <a:schemeClr val="accent4"/>
                </a:solidFill>
                <a:effectLst/>
                <a:latin typeface="Adobe Gothic Std B" panose="020B0800000000000000" pitchFamily="34" charset="-128"/>
                <a:ea typeface="Adobe Gothic Std B" panose="020B0800000000000000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414148" y="377365"/>
              <a:ext cx="6290310" cy="4603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dirty="0" smtClean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MAHKAMAH RENDAH SYARIAH DAERAH BALING </a:t>
              </a:r>
              <a:endPara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7194" y="18734"/>
              <a:ext cx="876304" cy="948962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00" y="12697"/>
              <a:ext cx="876303" cy="954999"/>
            </a:xfrm>
            <a:prstGeom prst="rect">
              <a:avLst/>
            </a:prstGeom>
          </p:spPr>
        </p:pic>
      </p:grpSp>
      <p:grpSp>
        <p:nvGrpSpPr>
          <p:cNvPr id="47" name="Group 46"/>
          <p:cNvGrpSpPr/>
          <p:nvPr/>
        </p:nvGrpSpPr>
        <p:grpSpPr>
          <a:xfrm>
            <a:off x="514758" y="1355680"/>
            <a:ext cx="8021472" cy="4816520"/>
            <a:chOff x="320448" y="1309960"/>
            <a:chExt cx="8021472" cy="4589681"/>
          </a:xfrm>
        </p:grpSpPr>
        <p:grpSp>
          <p:nvGrpSpPr>
            <p:cNvPr id="92" name="Group 91"/>
            <p:cNvGrpSpPr/>
            <p:nvPr/>
          </p:nvGrpSpPr>
          <p:grpSpPr>
            <a:xfrm flipV="1">
              <a:off x="5658003" y="5006438"/>
              <a:ext cx="2024983" cy="335755"/>
              <a:chOff x="1430180" y="4193428"/>
              <a:chExt cx="2024983" cy="262817"/>
            </a:xfrm>
          </p:grpSpPr>
          <p:grpSp>
            <p:nvGrpSpPr>
              <p:cNvPr id="93" name="Group 92"/>
              <p:cNvGrpSpPr/>
              <p:nvPr/>
            </p:nvGrpSpPr>
            <p:grpSpPr>
              <a:xfrm>
                <a:off x="1430180" y="4319523"/>
                <a:ext cx="2024983" cy="136722"/>
                <a:chOff x="1646715" y="4484623"/>
                <a:chExt cx="2024983" cy="136722"/>
              </a:xfrm>
            </p:grpSpPr>
            <p:cxnSp>
              <p:nvCxnSpPr>
                <p:cNvPr id="95" name="Straight Connector 94"/>
                <p:cNvCxnSpPr/>
                <p:nvPr/>
              </p:nvCxnSpPr>
              <p:spPr>
                <a:xfrm>
                  <a:off x="1646715" y="4485750"/>
                  <a:ext cx="2021808" cy="6992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1647871" y="4484623"/>
                  <a:ext cx="0" cy="13559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3671698" y="4485750"/>
                  <a:ext cx="0" cy="13559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/>
              <p:cNvCxnSpPr/>
              <p:nvPr/>
            </p:nvCxnSpPr>
            <p:spPr>
              <a:xfrm>
                <a:off x="2430518" y="4193428"/>
                <a:ext cx="0" cy="13559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9" name="Straight Connector 58"/>
            <p:cNvCxnSpPr/>
            <p:nvPr/>
          </p:nvCxnSpPr>
          <p:spPr>
            <a:xfrm>
              <a:off x="4627723" y="3675924"/>
              <a:ext cx="0" cy="13559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4610259" y="2796676"/>
              <a:ext cx="0" cy="41274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7" name="Group 6"/>
            <p:cNvGrpSpPr/>
            <p:nvPr/>
          </p:nvGrpSpPr>
          <p:grpSpPr>
            <a:xfrm>
              <a:off x="3477448" y="2259692"/>
              <a:ext cx="1775572" cy="536984"/>
              <a:chOff x="5515429" y="1291772"/>
              <a:chExt cx="2496457" cy="899886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5515429" y="1291772"/>
                <a:ext cx="624113" cy="899886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6139542" y="1756229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600" b="1" dirty="0">
                    <a:solidFill>
                      <a:schemeClr val="tx1"/>
                    </a:solidFill>
                  </a:rPr>
                  <a:t>KOSONG</a:t>
                </a:r>
                <a:endParaRPr lang="en-US" sz="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6139542" y="1291772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700" b="1" dirty="0">
                    <a:solidFill>
                      <a:schemeClr val="tx1"/>
                    </a:solidFill>
                  </a:rPr>
                  <a:t>PEGAWAI SULH (LS41)</a:t>
                </a:r>
                <a:endParaRPr lang="en-US" sz="7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382647" y="1309960"/>
              <a:ext cx="1967464" cy="536984"/>
              <a:chOff x="4406901" y="555172"/>
              <a:chExt cx="3162299" cy="89988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4406901" y="555172"/>
                <a:ext cx="742042" cy="899886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148942" y="1019629"/>
                <a:ext cx="2420258" cy="43542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600" b="1" dirty="0">
                    <a:solidFill>
                      <a:schemeClr val="tx1"/>
                    </a:solidFill>
                  </a:rPr>
                  <a:t>SYEIKH MOHD NIZAM BIN ABDULLAH</a:t>
                </a:r>
                <a:endParaRPr lang="en-US" sz="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148942" y="555172"/>
                <a:ext cx="2420258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700" b="1" dirty="0">
                    <a:solidFill>
                      <a:schemeClr val="tx1"/>
                    </a:solidFill>
                  </a:rPr>
                  <a:t>HAKIM SYARIE</a:t>
                </a:r>
                <a:endParaRPr lang="en-US" sz="700" b="1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700" b="1" dirty="0">
                    <a:solidFill>
                      <a:schemeClr val="tx1"/>
                    </a:solidFill>
                  </a:rPr>
                  <a:t>PEGAWAI SYARIAH (LS44)</a:t>
                </a:r>
                <a:endParaRPr lang="en-US" sz="7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476250" y="3141495"/>
              <a:ext cx="1775572" cy="536984"/>
              <a:chOff x="5515429" y="1291772"/>
              <a:chExt cx="2496457" cy="899886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5515429" y="1291772"/>
                <a:ext cx="624113" cy="899886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139542" y="1756229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600" b="1" dirty="0">
                    <a:solidFill>
                      <a:schemeClr val="tx1"/>
                    </a:solidFill>
                  </a:rPr>
                  <a:t>FAREHAH BINTI MAHAMAD FAUDZI</a:t>
                </a:r>
                <a:endParaRPr lang="en-US" sz="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6139542" y="1291772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700" b="1" dirty="0">
                    <a:solidFill>
                      <a:schemeClr val="tx1"/>
                    </a:solidFill>
                  </a:rPr>
                  <a:t>PENOLONG PENDAFTAR (LS29)</a:t>
                </a:r>
                <a:endParaRPr lang="en-US" sz="7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6134038" y="1781479"/>
              <a:ext cx="1775572" cy="536984"/>
              <a:chOff x="5515429" y="1291772"/>
              <a:chExt cx="2496457" cy="899886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5515429" y="1291772"/>
                <a:ext cx="624113" cy="899886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139542" y="1756229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600" b="1" dirty="0">
                    <a:solidFill>
                      <a:schemeClr val="tx1"/>
                    </a:solidFill>
                  </a:rPr>
                  <a:t>KOSONG</a:t>
                </a:r>
                <a:endParaRPr lang="en-US" sz="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139542" y="1291772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700" b="1" dirty="0">
                    <a:solidFill>
                      <a:schemeClr val="tx1"/>
                    </a:solidFill>
                  </a:rPr>
                  <a:t>SETIAUSAHA PEJABAT (N29)</a:t>
                </a:r>
                <a:endParaRPr lang="en-US" sz="7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Rectangle 25"/>
            <p:cNvSpPr/>
            <p:nvPr/>
          </p:nvSpPr>
          <p:spPr>
            <a:xfrm>
              <a:off x="1653389" y="3940154"/>
              <a:ext cx="1554258" cy="243781"/>
            </a:xfrm>
            <a:prstGeom prst="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/>
                <a:t>KEWANGAN/PENTADBIRAN</a:t>
              </a:r>
              <a:endParaRPr lang="en-US" sz="900" b="1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891444" y="3965554"/>
              <a:ext cx="1554258" cy="243781"/>
            </a:xfrm>
            <a:prstGeom prst="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/>
                <a:t>PENTADBIRAN/KEHAKIMAN</a:t>
              </a:r>
              <a:endParaRPr lang="en-US" sz="900" b="1" dirty="0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4535015" y="4332226"/>
              <a:ext cx="3806905" cy="677000"/>
              <a:chOff x="4798540" y="4497326"/>
              <a:chExt cx="3806905" cy="677000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5918352" y="4497326"/>
                <a:ext cx="2024983" cy="142687"/>
                <a:chOff x="1646715" y="4478658"/>
                <a:chExt cx="2024983" cy="142687"/>
              </a:xfrm>
            </p:grpSpPr>
            <p:cxnSp>
              <p:nvCxnSpPr>
                <p:cNvPr id="75" name="Straight Connector 74"/>
                <p:cNvCxnSpPr/>
                <p:nvPr/>
              </p:nvCxnSpPr>
              <p:spPr>
                <a:xfrm>
                  <a:off x="1646715" y="4485750"/>
                  <a:ext cx="2021808" cy="6992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1647871" y="4478658"/>
                  <a:ext cx="0" cy="13559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3671698" y="4485750"/>
                  <a:ext cx="0" cy="13559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Group 35"/>
              <p:cNvGrpSpPr/>
              <p:nvPr/>
            </p:nvGrpSpPr>
            <p:grpSpPr>
              <a:xfrm>
                <a:off x="4798540" y="4637342"/>
                <a:ext cx="1775572" cy="536984"/>
                <a:chOff x="5515429" y="1291772"/>
                <a:chExt cx="2496457" cy="899886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5515429" y="1291772"/>
                  <a:ext cx="624113" cy="899886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6139542" y="1756229"/>
                  <a:ext cx="1872344" cy="435429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4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accent4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r>
                    <a:rPr lang="en-US" sz="600" b="1" dirty="0">
                      <a:solidFill>
                        <a:schemeClr val="tx1"/>
                      </a:solidFill>
                    </a:rPr>
                    <a:t>ZEKREE BIN ISMAIL</a:t>
                  </a:r>
                  <a:endParaRPr lang="en-US" sz="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6139542" y="1291772"/>
                  <a:ext cx="1872344" cy="435429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r>
                    <a:rPr lang="en-US" sz="700" b="1" dirty="0">
                      <a:solidFill>
                        <a:schemeClr val="tx1"/>
                      </a:solidFill>
                    </a:rPr>
                    <a:t>PEMBANTU SYARIAH (LS19)</a:t>
                  </a:r>
                  <a:endParaRPr lang="en-US" sz="700" b="1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40" name="Group 39"/>
              <p:cNvGrpSpPr/>
              <p:nvPr/>
            </p:nvGrpSpPr>
            <p:grpSpPr>
              <a:xfrm>
                <a:off x="6829873" y="4637342"/>
                <a:ext cx="1775572" cy="536984"/>
                <a:chOff x="5515429" y="1291772"/>
                <a:chExt cx="2496457" cy="899886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5515429" y="1291772"/>
                  <a:ext cx="624113" cy="899886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6139542" y="1756229"/>
                  <a:ext cx="1872344" cy="435429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4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accent4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r>
                    <a:rPr lang="en-US" sz="600" b="1" dirty="0">
                      <a:solidFill>
                        <a:schemeClr val="tx1"/>
                      </a:solidFill>
                    </a:rPr>
                    <a:t>NORIDAH BINTI KASIM</a:t>
                  </a:r>
                  <a:endParaRPr lang="en-US" sz="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6139542" y="1291772"/>
                  <a:ext cx="1872344" cy="435429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r>
                    <a:rPr lang="en-US" sz="700" b="1" dirty="0">
                      <a:solidFill>
                        <a:schemeClr val="tx1"/>
                      </a:solidFill>
                    </a:rPr>
                    <a:t>PEMBANTU SYARIAH (LS19)</a:t>
                  </a:r>
                  <a:endParaRPr lang="en-US" sz="700" b="1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48" name="Group 47"/>
            <p:cNvGrpSpPr/>
            <p:nvPr/>
          </p:nvGrpSpPr>
          <p:grpSpPr>
            <a:xfrm>
              <a:off x="5574779" y="5362657"/>
              <a:ext cx="1775572" cy="536984"/>
              <a:chOff x="5515429" y="1291772"/>
              <a:chExt cx="2496457" cy="899886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5515429" y="1291772"/>
                <a:ext cx="624113" cy="899886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139542" y="1756229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600" b="1" dirty="0">
                    <a:solidFill>
                      <a:schemeClr val="tx1"/>
                    </a:solidFill>
                  </a:rPr>
                  <a:t>ZAHRUDDIN BIN HAMBALI</a:t>
                </a:r>
                <a:endParaRPr lang="en-US" sz="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6139542" y="1291772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700" b="1" dirty="0">
                    <a:solidFill>
                      <a:schemeClr val="tx1"/>
                    </a:solidFill>
                  </a:rPr>
                  <a:t>PENGHANTAR NOTIS (N11)</a:t>
                </a:r>
                <a:endParaRPr lang="en-US" sz="7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1321907" y="5319935"/>
              <a:ext cx="1775572" cy="536984"/>
              <a:chOff x="5515429" y="1291772"/>
              <a:chExt cx="2496457" cy="899886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5515429" y="1291772"/>
                <a:ext cx="624113" cy="899886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6139542" y="1756229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600" b="1" dirty="0">
                    <a:solidFill>
                      <a:schemeClr val="tx1"/>
                    </a:solidFill>
                  </a:rPr>
                  <a:t>KOSONG</a:t>
                </a:r>
                <a:endParaRPr lang="en-US" sz="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6139542" y="1291772"/>
                <a:ext cx="1872344" cy="43542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700" b="1" dirty="0">
                    <a:solidFill>
                      <a:schemeClr val="tx1"/>
                    </a:solidFill>
                  </a:rPr>
                  <a:t>PEMBANTU OPERASI (N11)</a:t>
                </a:r>
                <a:endParaRPr lang="en-US" sz="700" b="1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57" name="Straight Connector 56"/>
            <p:cNvCxnSpPr/>
            <p:nvPr/>
          </p:nvCxnSpPr>
          <p:spPr>
            <a:xfrm>
              <a:off x="4610259" y="1846944"/>
              <a:ext cx="0" cy="41274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2433206" y="3791859"/>
              <a:ext cx="0" cy="13559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667064" y="3823609"/>
              <a:ext cx="0" cy="13559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2433206" y="3798209"/>
              <a:ext cx="4233858" cy="3510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98" name="Group 97"/>
            <p:cNvGrpSpPr/>
            <p:nvPr/>
          </p:nvGrpSpPr>
          <p:grpSpPr>
            <a:xfrm>
              <a:off x="320448" y="4193428"/>
              <a:ext cx="3797380" cy="799059"/>
              <a:chOff x="320448" y="4193428"/>
              <a:chExt cx="3797380" cy="799059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320448" y="4455503"/>
                <a:ext cx="1775572" cy="536984"/>
                <a:chOff x="5515429" y="1291772"/>
                <a:chExt cx="2496457" cy="899886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5515429" y="1291772"/>
                  <a:ext cx="624113" cy="899886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6139542" y="1756229"/>
                  <a:ext cx="1872344" cy="435429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4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accent4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r>
                    <a:rPr lang="en-US" sz="600" b="1" dirty="0">
                      <a:solidFill>
                        <a:schemeClr val="tx1"/>
                      </a:solidFill>
                    </a:rPr>
                    <a:t>SITI FATIMAH BINTI MUSA</a:t>
                  </a:r>
                  <a:endParaRPr lang="en-US" sz="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6139542" y="1291772"/>
                  <a:ext cx="1872344" cy="435429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r>
                    <a:rPr lang="en-US" sz="700" b="1" dirty="0">
                      <a:solidFill>
                        <a:schemeClr val="tx1"/>
                      </a:solidFill>
                    </a:rPr>
                    <a:t>PENOLONG AKAUNTAN (W29)</a:t>
                  </a:r>
                  <a:endParaRPr lang="en-US" sz="700" b="1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2" name="Group 31"/>
              <p:cNvGrpSpPr/>
              <p:nvPr/>
            </p:nvGrpSpPr>
            <p:grpSpPr>
              <a:xfrm>
                <a:off x="2342256" y="4455503"/>
                <a:ext cx="1775572" cy="536984"/>
                <a:chOff x="5515429" y="1291772"/>
                <a:chExt cx="2496457" cy="899886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5515429" y="1291772"/>
                  <a:ext cx="624113" cy="899886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6139542" y="1756229"/>
                  <a:ext cx="1872344" cy="435429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4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accent4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r>
                    <a:rPr lang="en-US" sz="600" b="1" dirty="0">
                      <a:solidFill>
                        <a:schemeClr val="tx1"/>
                      </a:solidFill>
                    </a:rPr>
                    <a:t>AMIRUL SHAZRIN BIN MANSUR</a:t>
                  </a:r>
                  <a:endParaRPr lang="en-US" sz="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6139542" y="1291772"/>
                  <a:ext cx="1872344" cy="435429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noAutofit/>
                </a:bodyPr>
                <a:lstStyle/>
                <a:p>
                  <a:pPr algn="ctr"/>
                  <a:r>
                    <a:rPr lang="en-US" sz="700" b="1" dirty="0">
                      <a:solidFill>
                        <a:schemeClr val="tx1"/>
                      </a:solidFill>
                    </a:rPr>
                    <a:t>PEMBANTU TADBIR P/O (N19)</a:t>
                  </a:r>
                  <a:endParaRPr lang="en-US" sz="700" b="1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91" name="Group 90"/>
              <p:cNvGrpSpPr/>
              <p:nvPr/>
            </p:nvGrpSpPr>
            <p:grpSpPr>
              <a:xfrm>
                <a:off x="1430180" y="4193428"/>
                <a:ext cx="2024983" cy="262817"/>
                <a:chOff x="1430180" y="4193428"/>
                <a:chExt cx="2024983" cy="262817"/>
              </a:xfrm>
            </p:grpSpPr>
            <p:grpSp>
              <p:nvGrpSpPr>
                <p:cNvPr id="73" name="Group 72"/>
                <p:cNvGrpSpPr/>
                <p:nvPr/>
              </p:nvGrpSpPr>
              <p:grpSpPr>
                <a:xfrm>
                  <a:off x="1430180" y="4313558"/>
                  <a:ext cx="2024983" cy="142687"/>
                  <a:chOff x="1646715" y="4478658"/>
                  <a:chExt cx="2024983" cy="142687"/>
                </a:xfrm>
              </p:grpSpPr>
              <p:cxnSp>
                <p:nvCxnSpPr>
                  <p:cNvPr id="68" name="Straight Connector 67"/>
                  <p:cNvCxnSpPr/>
                  <p:nvPr/>
                </p:nvCxnSpPr>
                <p:spPr>
                  <a:xfrm>
                    <a:off x="1646715" y="4485750"/>
                    <a:ext cx="2021808" cy="699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/>
                  <p:cNvCxnSpPr/>
                  <p:nvPr/>
                </p:nvCxnSpPr>
                <p:spPr>
                  <a:xfrm>
                    <a:off x="1647871" y="4478658"/>
                    <a:ext cx="0" cy="135595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/>
                  <p:cNvCxnSpPr/>
                  <p:nvPr/>
                </p:nvCxnSpPr>
                <p:spPr>
                  <a:xfrm>
                    <a:off x="3671698" y="4485750"/>
                    <a:ext cx="0" cy="135595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0" name="Straight Connector 79"/>
                <p:cNvCxnSpPr/>
                <p:nvPr/>
              </p:nvCxnSpPr>
              <p:spPr>
                <a:xfrm>
                  <a:off x="2430518" y="4193428"/>
                  <a:ext cx="0" cy="13559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81" name="Straight Connector 80"/>
            <p:cNvCxnSpPr/>
            <p:nvPr/>
          </p:nvCxnSpPr>
          <p:spPr>
            <a:xfrm>
              <a:off x="6667064" y="4208906"/>
              <a:ext cx="0" cy="13559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4610259" y="2045100"/>
              <a:ext cx="1523779" cy="821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00" name="Group 99"/>
            <p:cNvGrpSpPr/>
            <p:nvPr/>
          </p:nvGrpSpPr>
          <p:grpSpPr>
            <a:xfrm flipV="1">
              <a:off x="1430129" y="4994589"/>
              <a:ext cx="2024983" cy="335755"/>
              <a:chOff x="1430180" y="4193428"/>
              <a:chExt cx="2024983" cy="262817"/>
            </a:xfrm>
          </p:grpSpPr>
          <p:grpSp>
            <p:nvGrpSpPr>
              <p:cNvPr id="101" name="Group 100"/>
              <p:cNvGrpSpPr/>
              <p:nvPr/>
            </p:nvGrpSpPr>
            <p:grpSpPr>
              <a:xfrm>
                <a:off x="1430180" y="4319523"/>
                <a:ext cx="2024983" cy="136722"/>
                <a:chOff x="1646715" y="4484623"/>
                <a:chExt cx="2024983" cy="136722"/>
              </a:xfrm>
            </p:grpSpPr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1646715" y="4485750"/>
                  <a:ext cx="2021808" cy="6992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1647871" y="4484623"/>
                  <a:ext cx="0" cy="13559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3671698" y="4485750"/>
                  <a:ext cx="0" cy="13559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2" name="Straight Connector 101"/>
              <p:cNvCxnSpPr/>
              <p:nvPr/>
            </p:nvCxnSpPr>
            <p:spPr>
              <a:xfrm>
                <a:off x="2430518" y="4193428"/>
                <a:ext cx="0" cy="13559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3" name="Straight Connector 82"/>
            <p:cNvCxnSpPr/>
            <p:nvPr/>
          </p:nvCxnSpPr>
          <p:spPr>
            <a:xfrm>
              <a:off x="3097479" y="5601063"/>
              <a:ext cx="2477300" cy="156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" name="Picture 1" descr="sy niza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6000" y="1355725"/>
            <a:ext cx="482600" cy="592455"/>
          </a:xfrm>
          <a:prstGeom prst="rect">
            <a:avLst/>
          </a:prstGeom>
        </p:spPr>
      </p:pic>
      <p:pic>
        <p:nvPicPr>
          <p:cNvPr id="3" name="Picture 2" descr="fa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0300" y="3277870"/>
            <a:ext cx="433070" cy="556895"/>
          </a:xfrm>
          <a:prstGeom prst="rect">
            <a:avLst/>
          </a:prstGeom>
        </p:spPr>
      </p:pic>
      <p:pic>
        <p:nvPicPr>
          <p:cNvPr id="8" name="Picture 7" descr="ct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985" y="4629785"/>
            <a:ext cx="507365" cy="617220"/>
          </a:xfrm>
          <a:prstGeom prst="rect">
            <a:avLst/>
          </a:prstGeom>
        </p:spPr>
      </p:pic>
      <p:pic>
        <p:nvPicPr>
          <p:cNvPr id="44" name="Picture 43" descr="mirul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8885" y="4648200"/>
            <a:ext cx="471805" cy="581025"/>
          </a:xfrm>
          <a:prstGeom prst="rect">
            <a:avLst/>
          </a:prstGeom>
        </p:spPr>
      </p:pic>
      <p:pic>
        <p:nvPicPr>
          <p:cNvPr id="45" name="Picture 44" descr="abg z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2015" y="4575810"/>
            <a:ext cx="518795" cy="671195"/>
          </a:xfrm>
          <a:prstGeom prst="rect">
            <a:avLst/>
          </a:prstGeom>
        </p:spPr>
      </p:pic>
      <p:pic>
        <p:nvPicPr>
          <p:cNvPr id="46" name="Picture 45" descr="idah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5125" y="4629785"/>
            <a:ext cx="535940" cy="676275"/>
          </a:xfrm>
          <a:prstGeom prst="rect">
            <a:avLst/>
          </a:prstGeom>
        </p:spPr>
      </p:pic>
      <p:pic>
        <p:nvPicPr>
          <p:cNvPr id="60" name="Picture 59" descr="abg din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71820" y="5524500"/>
            <a:ext cx="541020" cy="732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</Words>
  <Application>WPS Presentation</Application>
  <PresentationFormat>On-screen Show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Adobe Gothic Std B</vt:lpstr>
      <vt:lpstr>Yu Gothic UI Semibold</vt:lpstr>
      <vt:lpstr>Calibri</vt:lpstr>
      <vt:lpstr>Microsoft YaHei</vt:lpstr>
      <vt:lpstr>Arial Unicode MS</vt:lpstr>
      <vt:lpstr>Calibri Light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usert</dc:creator>
  <cp:lastModifiedBy>User113</cp:lastModifiedBy>
  <cp:revision>16</cp:revision>
  <dcterms:created xsi:type="dcterms:W3CDTF">2018-08-12T04:12:00Z</dcterms:created>
  <dcterms:modified xsi:type="dcterms:W3CDTF">2019-07-24T03:54:44Z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1033-11.2.0.8684</vt:lpwstr>
  </property>
</Properties>
</file>